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71" d="100"/>
          <a:sy n="71" d="100"/>
        </p:scale>
        <p:origin x="2584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117" y="0"/>
            <a:ext cx="10312275" cy="7623384"/>
            <a:chOff x="1979117" y="0"/>
            <a:chExt cx="10312275" cy="7623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" b="5432"/>
            <a:stretch/>
          </p:blipFill>
          <p:spPr>
            <a:xfrm>
              <a:off x="2994781" y="0"/>
              <a:ext cx="6530218" cy="648546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9117" y="955186"/>
              <a:ext cx="10312275" cy="6668198"/>
              <a:chOff x="1826717" y="802786"/>
              <a:chExt cx="10312275" cy="666819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 rot="16200000" flipH="1">
                    <a:off x="-119094" y="2748597"/>
                    <a:ext cx="4907286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b="1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a:rPr lang="el-GR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3000" b="1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3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3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-119094" y="2748597"/>
                    <a:ext cx="4907286" cy="101566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7831" t="-3727" r="-18072" b="-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86822" y="0"/>
            <a:ext cx="9007793" cy="6858000"/>
            <a:chOff x="-2986822" y="0"/>
            <a:chExt cx="9007793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86822" y="0"/>
              <a:ext cx="9007793" cy="6858000"/>
              <a:chOff x="-2986822" y="0"/>
              <a:chExt cx="9007793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45451" y="470940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37844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62388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024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41055" y="369166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95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86822" y="0"/>
            <a:ext cx="9007793" cy="6858000"/>
            <a:chOff x="-2986822" y="0"/>
            <a:chExt cx="9007793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86822" y="0"/>
              <a:ext cx="9007793" cy="6858000"/>
              <a:chOff x="-2986822" y="0"/>
              <a:chExt cx="9007793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45451" y="470940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994625" y="53041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32886" y="200448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5724" y="535053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57312" y="3912319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95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56576" y="0"/>
            <a:ext cx="8977547" cy="6858000"/>
            <a:chOff x="-2956576" y="0"/>
            <a:chExt cx="8977547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56576" y="0"/>
              <a:ext cx="8977547" cy="6858000"/>
              <a:chOff x="-2956576" y="0"/>
              <a:chExt cx="8977547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15205" y="474526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37844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62388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024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41055" y="369166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47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2986822" y="-75638"/>
            <a:ext cx="8982184" cy="6933638"/>
            <a:chOff x="-2986822" y="-75638"/>
            <a:chExt cx="8982184" cy="6933638"/>
          </a:xfrm>
        </p:grpSpPr>
        <p:grpSp>
          <p:nvGrpSpPr>
            <p:cNvPr id="16" name="Group 15"/>
            <p:cNvGrpSpPr/>
            <p:nvPr/>
          </p:nvGrpSpPr>
          <p:grpSpPr>
            <a:xfrm>
              <a:off x="-2986822" y="-75638"/>
              <a:ext cx="8982184" cy="6933638"/>
              <a:chOff x="-2986822" y="-75638"/>
              <a:chExt cx="8982184" cy="693363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2986822" y="-75638"/>
                <a:ext cx="8982184" cy="6933638"/>
                <a:chOff x="-2986822" y="-75638"/>
                <a:chExt cx="8982184" cy="693363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928257" y="0"/>
                  <a:ext cx="8821629" cy="6858000"/>
                </a:xfrm>
                <a:prstGeom prst="rect">
                  <a:avLst/>
                </a:prstGeom>
              </p:spPr>
            </p:pic>
            <p:sp>
              <p:nvSpPr>
                <p:cNvPr id="4" name="TextBox 3"/>
                <p:cNvSpPr txBox="1"/>
                <p:nvPr/>
              </p:nvSpPr>
              <p:spPr>
                <a:xfrm rot="16200000">
                  <a:off x="-3664479" y="1466553"/>
                  <a:ext cx="1869625" cy="40673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mutSel</a:t>
                  </a:r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446111" y="-75638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265313" y="-75638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-2271100" y="0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 rot="16200000">
                  <a:off x="-3445451" y="4709405"/>
                  <a:ext cx="131736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4994625" y="530416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r=0.71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932886" y="2004488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r=0.66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75724" y="535053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r=0.61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957312" y="3912319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r=0.52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-1775012" y="277905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744" y="277905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76500" y="2801797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-1763580" y="623527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-424297" y="1216701"/>
              <a:ext cx="1320782" cy="348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2491422" y="1369991"/>
              <a:ext cx="1320782" cy="348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32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1" b="20785"/>
          <a:stretch/>
        </p:blipFill>
        <p:spPr>
          <a:xfrm>
            <a:off x="1317812" y="1255059"/>
            <a:ext cx="8821629" cy="4177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50972" y="3066836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mutSel</a:t>
            </a:r>
            <a:r>
              <a:rPr lang="en-US" sz="3000" b="1" dirty="0" smtClean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5607" y="5185631"/>
            <a:ext cx="341836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latin typeface="Yu Gothic" charset="-128"/>
                <a:ea typeface="Yu Gothic" charset="-128"/>
                <a:cs typeface="Yu Gothic" charset="-128"/>
              </a:rPr>
              <a:t>H1+H3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avg</a:t>
            </a:r>
            <a:r>
              <a:rPr lang="en-US" sz="3000" b="1" dirty="0" smtClean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6219" y="5185631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Yu Gothic" charset="-128"/>
                <a:ea typeface="Yu Gothic" charset="-128"/>
                <a:cs typeface="Yu Gothic" charset="-128"/>
              </a:rPr>
              <a:t>H1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4437708" y="2907488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latin typeface="Yu Gothic" charset="-128"/>
                <a:ea typeface="Yu Gothic" charset="-128"/>
                <a:cs typeface="Yu Gothic" charset="-128"/>
              </a:rPr>
              <a:t>H3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9238" y="1526924"/>
            <a:ext cx="1342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Yu Gothic" charset="-128"/>
                <a:ea typeface="Yu Gothic" charset="-128"/>
                <a:cs typeface="Yu Gothic" charset="-128"/>
              </a:rPr>
              <a:t>r=0.71</a:t>
            </a:r>
            <a:endParaRPr lang="en-US" sz="3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36329" y="1526924"/>
            <a:ext cx="1342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Yu Gothic" charset="-128"/>
                <a:ea typeface="Yu Gothic" charset="-128"/>
                <a:cs typeface="Yu Gothic" charset="-128"/>
              </a:rPr>
              <a:t>r=0.52</a:t>
            </a:r>
            <a:endParaRPr lang="en-US" sz="30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859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1" b="20785"/>
          <a:stretch/>
        </p:blipFill>
        <p:spPr>
          <a:xfrm>
            <a:off x="1317812" y="1255059"/>
            <a:ext cx="8821629" cy="4177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50972" y="3066836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mutSel</a:t>
            </a:r>
            <a:r>
              <a:rPr lang="en-US" sz="3000" b="1" dirty="0" smtClean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sz="3000" b="1" dirty="0" err="1" smtClean="0"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5607" y="5185631"/>
            <a:ext cx="341836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rPr>
              <a:t>H1+H3 </a:t>
            </a:r>
            <a:r>
              <a:rPr lang="en-US" sz="3000" b="1" dirty="0" err="1" smtClean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rPr>
              <a:t>avg</a:t>
            </a:r>
            <a:r>
              <a:rPr lang="en-US" sz="3000" b="1" dirty="0" smtClean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sz="3000" b="1" dirty="0" err="1" smtClean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solidFill>
                <a:srgbClr val="75A88D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6219" y="5185631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rPr>
              <a:t>H1 </a:t>
            </a:r>
            <a:r>
              <a:rPr lang="en-US" sz="3000" b="1" dirty="0" err="1" smtClean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solidFill>
                <a:srgbClr val="43A0C3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4437708" y="2907488"/>
            <a:ext cx="276112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rPr>
              <a:t>H3 </a:t>
            </a:r>
            <a:r>
              <a:rPr lang="en-US" sz="3000" b="1" dirty="0" err="1" smtClean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rPr>
              <a:t>prefs</a:t>
            </a:r>
            <a:endParaRPr lang="en-US" sz="3000" b="1" dirty="0" smtClean="0">
              <a:solidFill>
                <a:srgbClr val="FA8428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9238" y="1526924"/>
            <a:ext cx="1342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Yu Gothic" charset="-128"/>
                <a:ea typeface="Yu Gothic" charset="-128"/>
                <a:cs typeface="Yu Gothic" charset="-128"/>
              </a:rPr>
              <a:t>r=0.71</a:t>
            </a:r>
            <a:endParaRPr lang="en-US" sz="3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36329" y="1526924"/>
            <a:ext cx="1342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Yu Gothic" charset="-128"/>
                <a:ea typeface="Yu Gothic" charset="-128"/>
                <a:cs typeface="Yu Gothic" charset="-128"/>
              </a:rPr>
              <a:t>r=0.52</a:t>
            </a:r>
            <a:endParaRPr lang="en-US" sz="30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591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40090</TotalTime>
  <Words>381</Words>
  <Application>Microsoft Macintosh PowerPoint</Application>
  <PresentationFormat>Widescreen</PresentationFormat>
  <Paragraphs>152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193</cp:revision>
  <dcterms:created xsi:type="dcterms:W3CDTF">2017-11-03T19:06:03Z</dcterms:created>
  <dcterms:modified xsi:type="dcterms:W3CDTF">2018-02-28T17:42:45Z</dcterms:modified>
</cp:coreProperties>
</file>